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</p:sldIdLst>
  <p:sldSz cx="12192000" cy="68500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28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ca Croitoru" userId="a4c3e4e2eaa902fd" providerId="LiveId" clId="{7D6E695E-53D4-4033-B991-C0BA61AC2507}"/>
    <pc:docChg chg="delSld">
      <pc:chgData name="Anca Croitoru" userId="a4c3e4e2eaa902fd" providerId="LiveId" clId="{7D6E695E-53D4-4033-B991-C0BA61AC2507}" dt="2026-06-29T13:07:17.170" v="0" actId="2696"/>
      <pc:docMkLst>
        <pc:docMk/>
      </pc:docMkLst>
      <pc:sldChg chg="del">
        <pc:chgData name="Anca Croitoru" userId="a4c3e4e2eaa902fd" providerId="LiveId" clId="{7D6E695E-53D4-4033-B991-C0BA61AC2507}" dt="2026-06-29T13:07:17.170" v="0" actId="2696"/>
        <pc:sldMkLst>
          <pc:docMk/>
          <pc:sldMk cId="0" sldId="27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no_2067546701161259008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494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no_2067546701161259008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4943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no_2067546701161259008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4943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no_2067546701161259008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494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no_2067546701161259008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4943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no_2067546701161259008_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4943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no_2067546701161259008_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4943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no_2067546701161259008_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4943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no_2067546701161259008_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4943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no_2067546701161259008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4943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no_2067546701161259008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4943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no_2067546701161259008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4943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no_2067546701161259008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4943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no_2067546701161259008_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4943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no_2067546701161259008_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494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Custom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 PowerPoint</dc:title>
  <dc:subject/>
  <dc:creator>ancacroitoru</dc:creator>
  <cp:keywords/>
  <dc:description>generated using python-pptx</dc:description>
  <cp:lastModifiedBy>Anca Croitoru</cp:lastModifiedBy>
  <cp:revision>2</cp:revision>
  <dcterms:created xsi:type="dcterms:W3CDTF">2013-01-27T09:14:16Z</dcterms:created>
  <dcterms:modified xsi:type="dcterms:W3CDTF">2026-06-29T13:07:20Z</dcterms:modified>
  <cp:category/>
</cp:coreProperties>
</file>